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8" r:id="rId3"/>
    <p:sldId id="291" r:id="rId4"/>
    <p:sldId id="411" r:id="rId5"/>
    <p:sldId id="410" r:id="rId6"/>
    <p:sldId id="399" r:id="rId7"/>
    <p:sldId id="400" r:id="rId8"/>
    <p:sldId id="401" r:id="rId9"/>
    <p:sldId id="403" r:id="rId10"/>
    <p:sldId id="409" r:id="rId11"/>
    <p:sldId id="404" r:id="rId12"/>
    <p:sldId id="39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962677-BA32-47C7-A048-30E727FD17DC}">
          <p14:sldIdLst>
            <p14:sldId id="256"/>
            <p14:sldId id="398"/>
            <p14:sldId id="291"/>
            <p14:sldId id="411"/>
            <p14:sldId id="410"/>
            <p14:sldId id="399"/>
            <p14:sldId id="400"/>
            <p14:sldId id="401"/>
            <p14:sldId id="403"/>
            <p14:sldId id="409"/>
            <p14:sldId id="404"/>
            <p14:sldId id="397"/>
          </p14:sldIdLst>
        </p14:section>
        <p14:section name="Раздел без заголовка" id="{8B63F43B-A4E8-4B1C-9D8E-844616267BA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1D9757"/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0618" autoAdjust="0"/>
  </p:normalViewPr>
  <p:slideViewPr>
    <p:cSldViewPr snapToGrid="0">
      <p:cViewPr varScale="1">
        <p:scale>
          <a:sx n="116" d="100"/>
          <a:sy n="116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B4A7-8EF6-4350-8593-39F916C0922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F0EF-0F95-4CDA-B4FB-80529967F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49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C0B5-D153-4B07-ADC1-09890389D062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FC566-1694-4CFB-B546-EAD4254F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20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5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9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9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0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5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6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5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1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566-1694-4CFB-B546-EAD4254F67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4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879E-21DD-4DBA-BB7B-66D1FFE33DA6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8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E3EA-107C-45D9-818A-15FC954ABCC4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C4-5D34-4392-84BE-B48F06981CA6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0A90-C9F1-4740-B254-B64358870A04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5910-0D0D-4D78-9D83-06D5234CB92E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4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73FF-FAE9-48F2-A8D0-BB0701D14B30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4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61C9-0683-4E86-BAF2-D52386B98DAA}" type="datetime1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2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7E96-0270-48FD-B444-A150BBB884FA}" type="datetime1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3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0B13-B71C-418B-9D8D-82731C3C4389}" type="datetime1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013A-B6EE-4E05-802C-76E2A509AB45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7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3FF6-BE33-4B0A-A3B5-8D182979DCAC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8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B3565-4CFC-4BE4-9934-FFCE08CE266F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B017-9117-4170-88E2-22D61157B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3615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88476" y="1868852"/>
            <a:ext cx="74799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«АСҚАҚ ҚҰЛАН»</a:t>
            </a:r>
          </a:p>
          <a:p>
            <a:pPr algn="ctr"/>
            <a:r>
              <a:rPr lang="kk-KZ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105- летию РУСТЕМБЕКА ОМАРОВА</a:t>
            </a:r>
          </a:p>
          <a:p>
            <a:pPr algn="ct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3818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41579" y="5632191"/>
            <a:ext cx="247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http://pavlodarlibrary.kz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13" y="276973"/>
            <a:ext cx="1677565" cy="1378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2" y="1250746"/>
            <a:ext cx="3145464" cy="4193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1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38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94216" y="4677674"/>
            <a:ext cx="8743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</a:rPr>
              <a:t>ПАВЛОДАРСКОМУ ОРКЕСТРУ НАРОДНЫХ ИНСТРУМЕНТОВ БЫЛО ПРИСВОЕНО ИМЯ НАРОДНОГО АРТИСТА КАЗАХСКОЙ ССР РУСТЕМБЕКА ОМАРОВА</a:t>
            </a:r>
            <a:endParaRPr lang="kk-KZ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381828"/>
          </a:xfrm>
          <a:prstGeom prst="rect">
            <a:avLst/>
          </a:prstGeom>
        </p:spPr>
      </p:pic>
      <p:pic>
        <p:nvPicPr>
          <p:cNvPr id="4098" name="Picture 2" descr="Павлодарская областная филармония им. Исы Байзакова - Филармония - Артисты  оркестра казахских народных инструментов им. Рустембека Омарова областной  филармонии имени Исы Байзакова участвовали на Международном фестивале  искусств Мелако в Малайзии, п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20" y="834666"/>
            <a:ext cx="9513159" cy="38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3615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668" y="690914"/>
            <a:ext cx="121206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г. Оркестр переходит в состав творческих коллективов Павлодарской областной филармонии имени Исы Байзакова</a:t>
            </a: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 Участие в съемках республиканском телепроекте «Ғасырлар пернесі» республиканского телеканала «Білім және Мәдениет» г.Алматы</a:t>
            </a: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 участие в Международном конкурсе оркетров и ансамблей народных инструментов «Жубанов көктемі -2016», где принимали участие 11 коллективов из  Казахстана, оркестры и ансамбли народных инструментов Уфы, Кыргызстана, Эстонии, Татарстана, Турции. 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конкурса оркестр казахских народных инструментов занял призовое место</a:t>
            </a: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3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4559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2200"/>
            <a:ext cx="12192000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549" y="3086100"/>
            <a:ext cx="1177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anose="020B0604020202020204" pitchFamily="34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KZ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38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76986" y="4322830"/>
            <a:ext cx="71030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ОМАРОВ РУСТЕМБЕК БЕЙСЕНОВИЧ</a:t>
            </a: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1919г.-1988г. 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Р, КЮЙШИ-ДОМБРИСТ, </a:t>
            </a:r>
            <a:endParaRPr lang="kk-KZ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КАЗАХСКОЙ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ССР (1957), НАРОДНЫЙ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КАЗАХСКОЙ ССР (1976)</a:t>
            </a:r>
          </a:p>
          <a:p>
            <a:pPr algn="ctr"/>
            <a:endParaRPr lang="kk-KZ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297"/>
            <a:ext cx="12192000" cy="1381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94" y="582185"/>
            <a:ext cx="6152680" cy="37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7991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8704" y="1021492"/>
            <a:ext cx="11531785" cy="537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kk-K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12192000" cy="4726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6649" y="1178011"/>
            <a:ext cx="111210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Рустембек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Бейсенулы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родился в 1919 г. в селе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арбакты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Лебяжинского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Павлодарской области.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раннего детства он прекрасно пел и играл на домбре, а первым учителем его был отец. Рано осиротев,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Рустембек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Омаров был отправлен в детский дом. Позднее его оттуда забрал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Темирбулат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Аргынбаев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земляк и артист филармонии, которая затем была преобразована в Театр оперы и балета им. Абая.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Темирбулат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давно знал и наблюдал за юным музыкантом и решил привезти его в Алма-Ату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Домбра - векторные изображения, Домбра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7991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8704" y="1021492"/>
            <a:ext cx="11531785" cy="537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kk-K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12192000" cy="4726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6649" y="1178011"/>
            <a:ext cx="111210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1934 г.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Жубанов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 оркестр казахских народных инструментов, в который был принят Р. Омаров. Позднее в своей книге «Струны столетий» корифей казахской музыки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А.Жубанов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восторгом отзывался о виртуозном исполнении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кюев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песен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Р.Омаровым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Рустембек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меняет ударения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«закрепляет» его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оставив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этап медленным, а быстрый этап быстрым своими пальцами средней длины, он не ошибается в нотах, а исполняет все, расставляя на свои места. Он никогда не гонится за ритмом, как будто куда-то торопится, как некоторые исполнители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кюев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могут уследить за порывами в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торопясь в начале и ошибаясь в конце исполнения».</a:t>
            </a:r>
            <a:endParaRPr lang="kk-KZ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Домбра - векторные изображения, Домбра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7991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2442" y="4497980"/>
            <a:ext cx="11531785" cy="13180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музыканта было прервано войной. В 1939 г.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Рустембек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призван в армию и попал в Финляндию, затем в Латвию. В одном из боев попал в плен. Легенда гласит, что он остался жив, благодаря домбре, которую сам смастерил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окончания войны Омаров около 40 лет проработал в оркестре казахских народных инструментов им.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Курмангазы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объездил с гастролями десятки стран.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песен 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кюев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превосходно исполнял шедевры мировой классики: «Полонез» Огинского, «Персидский марш», «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Неополитанскую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польку», арии из опер и т.д.</a:t>
            </a:r>
          </a:p>
          <a:p>
            <a:pPr>
              <a:lnSpc>
                <a:spcPct val="120000"/>
              </a:lnSpc>
            </a:pPr>
            <a:endParaRPr lang="kk-K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99"/>
            <a:ext cx="12192000" cy="4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38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48046" y="1307789"/>
            <a:ext cx="5825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1951 ГОДУ ОКОНЧИЛ АЛМА-АТИНСКУЮ КОНСЕРВАТОРИЮ ИМЕНИ КУРМАНГАЗЫ ПО КЛАССУ ДОМБРЫ У К.ЖАНТЛЕУОВА</a:t>
            </a:r>
          </a:p>
          <a:p>
            <a:pPr algn="ctr"/>
            <a:endParaRPr lang="kk-KZ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ДЕКАДЕ КАЗАХСКОЙ ЛИТЕРАТУРЫ И ИСКУССТВА В МОСКВЕ (1958)</a:t>
            </a:r>
          </a:p>
          <a:p>
            <a:pPr algn="ctr"/>
            <a:endParaRPr lang="kk-KZ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381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2" y="1533821"/>
            <a:ext cx="4837009" cy="34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3615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8844" y="1023723"/>
            <a:ext cx="7695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1934 ГОДА КЮЙШИ – ДОМБРИСТ, КОНЦЕРТМЕЙСТЕР ГРУППЫ ДОМБРИСТОВ, СОЛИСТ – ДОМБРИСТ КАЗАХСКОГО ОРКЕСТРА НАРОДНЫХ ИНСТРУМЕНТОВ ИМЕНИ КУРМАНГАЗЫ</a:t>
            </a:r>
          </a:p>
          <a:p>
            <a:pPr algn="ctr"/>
            <a:endParaRPr lang="kk-KZ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ОРКЕСТРА ГАСТРОЛИРОВАЛ ПО СТРАНАМ БЛИЖНЕГО И ДАЛЬНЕГО ЗАРУБЕЖЬЯ</a:t>
            </a:r>
          </a:p>
          <a:p>
            <a:pPr algn="ctr"/>
            <a:endParaRPr lang="kk-KZ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РЕПЕРТУАРЕ КЮИ КУРМАНГАЗЫ, ТАТТИМБЕТА, ДИНЫ НУРПЕИСОВОЙ И МНОГИХ ДРУГИХ КОМПОЗИТОРОВ 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381828"/>
          </a:xfrm>
          <a:prstGeom prst="rect">
            <a:avLst/>
          </a:prstGeom>
        </p:spPr>
      </p:pic>
      <p:pic>
        <p:nvPicPr>
          <p:cNvPr id="1026" name="Picture 2" descr="Оркестр народных инструментов имени Курмангазы смотреть онлайн бесплатно в хорошем качест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" y="1055368"/>
            <a:ext cx="3353104" cy="48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4438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35667" y="2078951"/>
            <a:ext cx="9000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ГАЗЕТЕ «АНА ТІЛІ» ЗА 11 ЯНВАРЯ 2018 ГОДА БЫЛА ПРЕДСТАВЛЕНА БЕСЕДА ОБ ИЗВЕСТНОМ ИСПОЛНИТЕЛИ КЮЕВ РУСТЕМБЕКЕ ОМАРОВЕ С ДОЧЕРЬЮ МУЗЫКАНТА КАРЛЫГАШ ОМАРОВОЙ</a:t>
            </a:r>
          </a:p>
          <a:p>
            <a:pPr algn="ctr"/>
            <a:endParaRPr lang="kk-KZ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0" y="0"/>
            <a:ext cx="12192000" cy="1381828"/>
          </a:xfrm>
          <a:prstGeom prst="rect">
            <a:avLst/>
          </a:prstGeom>
        </p:spPr>
      </p:pic>
      <p:pic>
        <p:nvPicPr>
          <p:cNvPr id="2050" name="Picture 2" descr="https://nabrk.kz/FileStore/dataFiles/30/32/1623703/content/cover.png?time=1711532853345&amp;key=9d13b7b862d66ab3525ae8b3b81d6d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6" y="747377"/>
            <a:ext cx="2556517" cy="18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1993" y="5079772"/>
            <a:ext cx="39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https://anatili.kazgazeta.kz/news/46534</a:t>
            </a:r>
          </a:p>
        </p:txBody>
      </p:sp>
    </p:spTree>
    <p:extLst>
      <p:ext uri="{BB962C8B-B14F-4D97-AF65-F5344CB8AC3E}">
        <p14:creationId xmlns:p14="http://schemas.microsoft.com/office/powerpoint/2010/main" val="4449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38"/>
            <a:ext cx="12192000" cy="1590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0575" y="5082672"/>
            <a:ext cx="2835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РОДНЫМИ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381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5" y="1477490"/>
            <a:ext cx="4985114" cy="3509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11" y="1477490"/>
            <a:ext cx="4715838" cy="3509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53573" y="5082672"/>
            <a:ext cx="2414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</a:t>
            </a:r>
            <a:endParaRPr lang="kk-K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559</Words>
  <Application>Microsoft Office PowerPoint</Application>
  <PresentationFormat>Широкоэкранный</PresentationFormat>
  <Paragraphs>46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KZ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Автоматизация</dc:creator>
  <cp:lastModifiedBy>Методист</cp:lastModifiedBy>
  <cp:revision>220</cp:revision>
  <dcterms:created xsi:type="dcterms:W3CDTF">2021-01-20T06:51:07Z</dcterms:created>
  <dcterms:modified xsi:type="dcterms:W3CDTF">2024-04-11T03:44:33Z</dcterms:modified>
</cp:coreProperties>
</file>